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07"/>
  </p:normalViewPr>
  <p:slideViewPr>
    <p:cSldViewPr snapToGrid="0" snapToObjects="1">
      <p:cViewPr varScale="1">
        <p:scale>
          <a:sx n="106" d="100"/>
          <a:sy n="106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tiff>
</file>

<file path=ppt/media/image3.png>
</file>

<file path=ppt/media/image4.png>
</file>

<file path=ppt/media/image5.jpeg>
</file>

<file path=ppt/media/image6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C659B-4ACA-2141-95B5-8202D75EDB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71BBA2-EF04-8D4E-9EF1-864F471567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C6764-F11F-D64E-98BB-EE62F530C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BFC86-7C17-2A49-BF2A-F75BE3941A3B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CAF0B2-21EB-BB49-B1DC-2709B60E6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4A3DCD-C4F0-0A4C-8445-2AEA537FB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EC8BD-222A-6444-8559-9C261BCD3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529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4EA16-891D-9048-8F73-94929B1CD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E8EC44-8838-B84A-AF85-30B249E677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224D25-396D-DD4A-89C9-60EAC98BB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BFC86-7C17-2A49-BF2A-F75BE3941A3B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CF4FC-09AC-214E-9BBF-B87968716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60488-FDC0-E548-BA8D-17236D460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EC8BD-222A-6444-8559-9C261BCD3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479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8FCD85-C226-9A44-A722-35A7F8474F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941E69-FC72-3847-9D76-AFC1F2E40C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DB39DF-DB2F-1543-9567-74DCBB900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BFC86-7C17-2A49-BF2A-F75BE3941A3B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412D87-3098-1645-9C96-AD0364193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6958E-905E-7743-AFBC-369BF5897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EC8BD-222A-6444-8559-9C261BCD3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260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BCB9B-43B9-1C4A-B2F9-DF41F0B00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B246D-82E4-8149-9558-3C61E69B47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CAD59E-4DC5-D542-AAC8-6356BC3D3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BFC86-7C17-2A49-BF2A-F75BE3941A3B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E5AB2-9891-C640-940D-EC54FF65A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1DA2D4-E88A-6044-9505-5A22937DE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EC8BD-222A-6444-8559-9C261BCD3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105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20F41-2363-4040-98BA-5226E16FD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D9F6D9-877C-7043-9C68-1B391C4733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1699E1-D779-F349-B683-D1B897537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BFC86-7C17-2A49-BF2A-F75BE3941A3B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24284-B115-AF4F-95F9-C89375497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40D4F2-B07A-E649-83CA-FE8D9AD66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EC8BD-222A-6444-8559-9C261BCD3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894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918AD-E957-5A48-8FEA-0A1C97360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CC7FD-7A65-8948-8E34-5E7D620E9F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080E1D-77AA-D440-9669-5A34EDD741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E0798D-54BF-2A41-8B4E-4718163DC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BFC86-7C17-2A49-BF2A-F75BE3941A3B}" type="datetimeFigureOut">
              <a:rPr lang="en-US" smtClean="0"/>
              <a:t>4/6/21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80FA2-0F1D-1448-99F1-8199E8CC8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F11B31-D2BC-DE48-8C5C-56092C991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EC8BD-222A-6444-8559-9C261BCD3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512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901A3-7E29-AB4C-9C3F-B0D5C2D67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1A1AED-0F71-1240-A530-69CFA56D7B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283966-988A-B846-8F1E-ED6877E2D8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859FE8-0059-B54F-916D-2DCCD96CA5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F9FB42-4C42-9341-9138-2272BDA80F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9E3E85-5A30-1142-94A5-3B0743C8E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BFC86-7C17-2A49-BF2A-F75BE3941A3B}" type="datetimeFigureOut">
              <a:rPr lang="en-US" smtClean="0"/>
              <a:t>4/6/21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751429-4934-CB42-8972-BE80164FE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58BC03-1579-9C49-9EB4-B693C6FF3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EC8BD-222A-6444-8559-9C261BCD3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20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A7F3A-5C72-BD42-9020-5C7721AF5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33FF0A-ACEF-8747-A614-1014489A9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BFC86-7C17-2A49-BF2A-F75BE3941A3B}" type="datetimeFigureOut">
              <a:rPr lang="en-US" smtClean="0"/>
              <a:t>4/6/21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0771D3-847D-D747-98FE-A548B9970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4A4534-9483-DC47-BA2A-DF5E2CA83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EC8BD-222A-6444-8559-9C261BCD3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152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96D982-E769-BE46-8E3F-5A7822CD6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BFC86-7C17-2A49-BF2A-F75BE3941A3B}" type="datetimeFigureOut">
              <a:rPr lang="en-US" smtClean="0"/>
              <a:t>4/6/21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04AFF8-EAF5-FB49-95C2-4012D1B4A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99E36E-1D30-AE48-AB0C-B94B6BB24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EC8BD-222A-6444-8559-9C261BCD3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252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C24F0-6644-CC44-B7BD-AC8157FE6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DFAF7-DEDC-3248-AB04-C7365CD3B6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A4CB64-6AFD-DC45-9358-C049AA0ED4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DF9D78-EDC4-4C46-BB38-877286AC9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BFC86-7C17-2A49-BF2A-F75BE3941A3B}" type="datetimeFigureOut">
              <a:rPr lang="en-US" smtClean="0"/>
              <a:t>4/6/21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30461A-3A90-8D45-ACB2-8F050788E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92B68E-C258-2444-8474-F9F6CF8D4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EC8BD-222A-6444-8559-9C261BCD3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538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E3872-9D04-2942-91D7-BE8A292D8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E1C4ED-D3DE-9448-9C59-77A891DA3B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48F6E-32E6-C44F-9646-4C4DEEA62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B0E34C-3051-7746-AA64-F878D9E35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BFC86-7C17-2A49-BF2A-F75BE3941A3B}" type="datetimeFigureOut">
              <a:rPr lang="en-US" smtClean="0"/>
              <a:t>4/6/21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0FA9F9-DFBC-F14E-B8DA-52DBB4A29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3DA526-DEA1-0549-8994-278AB2F57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EC8BD-222A-6444-8559-9C261BCD3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277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76D738-1D36-7C4A-A7A7-DE1D83E3C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FDF833-4ACF-4D43-80B4-9892A257EB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C365A-173A-AB42-8FAF-7B8A21CB59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BFC86-7C17-2A49-BF2A-F75BE3941A3B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2A670E-CB0C-1542-8655-C8C15DEE27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8F8F82-32FE-1446-BDB0-5E5BDD996C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EC8BD-222A-6444-8559-9C261BCD3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690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796F1-AF4D-2B41-B420-5F9C8D00E5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Satellite era observations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C36A8A-6797-004D-9E0C-45E0790FB6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8805E2C-A997-C343-9827-0E7BAA573D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288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722"/>
    </mc:Choice>
    <mc:Fallback>
      <p:transition spd="slow" advTm="177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25436-21B3-BD4B-A4C0-51962AF01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618"/>
            <a:ext cx="10515600" cy="1325563"/>
          </a:xfrm>
        </p:spPr>
        <p:txBody>
          <a:bodyPr/>
          <a:lstStyle/>
          <a:p>
            <a:r>
              <a:rPr lang="en-US" b="1" dirty="0"/>
              <a:t>Satellite era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442EE-546F-654D-86D4-0B6FBB0CD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27222"/>
            <a:ext cx="5819275" cy="5170404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20000"/>
              </a:lnSpc>
            </a:pPr>
            <a:r>
              <a:rPr lang="en-US" dirty="0"/>
              <a:t>Need for satellite data</a:t>
            </a:r>
          </a:p>
          <a:p>
            <a:pPr algn="just">
              <a:lnSpc>
                <a:spcPct val="120000"/>
              </a:lnSpc>
            </a:pPr>
            <a:r>
              <a:rPr lang="en-US" dirty="0"/>
              <a:t>Spatial coverage</a:t>
            </a:r>
          </a:p>
          <a:p>
            <a:pPr algn="just">
              <a:lnSpc>
                <a:spcPct val="120000"/>
              </a:lnSpc>
            </a:pPr>
            <a:r>
              <a:rPr lang="en-US" dirty="0"/>
              <a:t>Uniformity of observations</a:t>
            </a:r>
          </a:p>
          <a:p>
            <a:pPr algn="just">
              <a:lnSpc>
                <a:spcPct val="120000"/>
              </a:lnSpc>
            </a:pPr>
            <a:r>
              <a:rPr lang="en-US" dirty="0"/>
              <a:t>First satellite – </a:t>
            </a:r>
            <a:r>
              <a:rPr lang="en-US" dirty="0" err="1"/>
              <a:t>Seasat</a:t>
            </a:r>
            <a:r>
              <a:rPr lang="en-US" dirty="0"/>
              <a:t> (1978)</a:t>
            </a:r>
          </a:p>
          <a:p>
            <a:pPr algn="just">
              <a:lnSpc>
                <a:spcPct val="120000"/>
              </a:lnSpc>
            </a:pPr>
            <a:r>
              <a:rPr lang="en-US" dirty="0"/>
              <a:t>Ocean data from 1979 onwards</a:t>
            </a:r>
          </a:p>
          <a:p>
            <a:pPr algn="just">
              <a:lnSpc>
                <a:spcPct val="120000"/>
              </a:lnSpc>
            </a:pPr>
            <a:r>
              <a:rPr lang="en-US" dirty="0"/>
              <a:t>First Indian satellite for </a:t>
            </a:r>
            <a:r>
              <a:rPr lang="en-US"/>
              <a:t>ocean observations: </a:t>
            </a:r>
            <a:r>
              <a:rPr lang="en-US" dirty="0" err="1"/>
              <a:t>Oceansat</a:t>
            </a:r>
            <a:r>
              <a:rPr lang="en-US" dirty="0"/>
              <a:t> – I (1999)</a:t>
            </a:r>
          </a:p>
          <a:p>
            <a:pPr algn="just">
              <a:lnSpc>
                <a:spcPct val="120000"/>
              </a:lnSpc>
            </a:pPr>
            <a:r>
              <a:rPr lang="en-US" dirty="0" err="1"/>
              <a:t>Oceansat</a:t>
            </a:r>
            <a:r>
              <a:rPr lang="en-US" dirty="0"/>
              <a:t> – I carried </a:t>
            </a:r>
            <a:r>
              <a:rPr lang="en-IN" dirty="0"/>
              <a:t>Ocean Colour Monitor (OCM)</a:t>
            </a:r>
          </a:p>
          <a:p>
            <a:pPr marL="0" indent="0" algn="just">
              <a:lnSpc>
                <a:spcPct val="120000"/>
              </a:lnSpc>
              <a:buNone/>
            </a:pPr>
            <a:endParaRPr lang="en-US" dirty="0"/>
          </a:p>
          <a:p>
            <a:pPr algn="just">
              <a:lnSpc>
                <a:spcPct val="120000"/>
              </a:lnSpc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C9727D-6227-E541-97F6-FEB244D20661}"/>
              </a:ext>
            </a:extLst>
          </p:cNvPr>
          <p:cNvSpPr/>
          <p:nvPr/>
        </p:nvSpPr>
        <p:spPr>
          <a:xfrm>
            <a:off x="5935579" y="6363285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600" dirty="0"/>
              <a:t>http://</a:t>
            </a:r>
            <a:r>
              <a:rPr lang="en-US" sz="1600" dirty="0" err="1"/>
              <a:t>www.jpl.nasa.gov</a:t>
            </a:r>
            <a:r>
              <a:rPr lang="en-US" sz="1600" dirty="0"/>
              <a:t>/images/spacecraft/</a:t>
            </a:r>
            <a:r>
              <a:rPr lang="en-US" sz="1600" dirty="0" err="1"/>
              <a:t>seasat</a:t>
            </a:r>
            <a:r>
              <a:rPr lang="en-US" sz="1600" dirty="0"/>
              <a:t>/craft2-browse.jpg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93279C-67B2-9F40-A375-F165543B2A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2027" y="365125"/>
            <a:ext cx="4445000" cy="603250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635380A-D2E2-C94A-B348-42AE6ABDB7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696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308"/>
    </mc:Choice>
    <mc:Fallback>
      <p:transition spd="slow" advTm="86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A64DB-27F2-E14B-BBFE-231BC96CC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Satellite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55C70-53E8-1B4D-A17C-4B4918210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Different types of remote sensing techniques such as optical, thermal, microwave</a:t>
            </a:r>
          </a:p>
          <a:p>
            <a:pPr algn="just"/>
            <a:r>
              <a:rPr lang="en-US" dirty="0"/>
              <a:t>Satellites can orbit the Earth several times a day. It is possible to obtain data from a large region (almost the entire world) in a short amount of time. </a:t>
            </a:r>
          </a:p>
          <a:p>
            <a:pPr algn="just"/>
            <a:r>
              <a:rPr lang="en-US" dirty="0"/>
              <a:t>Instruments can give surface temperature, salinity, sea surface height, winds, currents, chlorophyll</a:t>
            </a:r>
          </a:p>
          <a:p>
            <a:r>
              <a:rPr lang="en-US" dirty="0"/>
              <a:t>Active RADAR system which measures altimeter</a:t>
            </a:r>
          </a:p>
          <a:p>
            <a:r>
              <a:rPr lang="en-US" dirty="0"/>
              <a:t>Microwave imaging/ Infrared imaging</a:t>
            </a:r>
          </a:p>
          <a:p>
            <a:pPr marL="0" indent="0" algn="just">
              <a:buNone/>
            </a:pPr>
            <a:endParaRPr lang="en-US" dirty="0"/>
          </a:p>
          <a:p>
            <a:pPr algn="just"/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60C580E-102A-8344-B0E3-EE3940C3C5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903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255"/>
    </mc:Choice>
    <mc:Fallback>
      <p:transition spd="slow" advTm="572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75DFF-6429-D241-AA1D-E1D72A0B5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86567"/>
            <a:ext cx="10515600" cy="1325563"/>
          </a:xfrm>
        </p:spPr>
        <p:txBody>
          <a:bodyPr/>
          <a:lstStyle/>
          <a:p>
            <a:r>
              <a:rPr lang="en-US" b="1" dirty="0"/>
              <a:t>Radar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27E44-3212-1047-8CEC-6873BDE2B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145" y="1514418"/>
            <a:ext cx="4178892" cy="3647368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Satellite radar altimetry measures the time taken by a radar pulse to travel from the satellite antenna to the surface and back to the satellite receiver.</a:t>
            </a:r>
          </a:p>
          <a:p>
            <a:pPr marL="285750" indent="-285750" algn="just">
              <a:lnSpc>
                <a:spcPct val="150000"/>
              </a:lnSpc>
            </a:pPr>
            <a:r>
              <a:rPr lang="en-US" sz="2400" dirty="0"/>
              <a:t>Sea level changes</a:t>
            </a:r>
          </a:p>
          <a:p>
            <a:pPr marL="285750" indent="-285750" algn="just">
              <a:lnSpc>
                <a:spcPct val="150000"/>
              </a:lnSpc>
            </a:pPr>
            <a:r>
              <a:rPr lang="en-US" sz="2400" dirty="0"/>
              <a:t>Sea floor topography</a:t>
            </a:r>
            <a:endParaRPr lang="en-IN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989189-AF56-435B-936A-DDE3B47B78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5812" y="539827"/>
            <a:ext cx="7190198" cy="533288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21275FB-EAC3-4258-8667-AB5EE77CEBD3}"/>
              </a:ext>
            </a:extLst>
          </p:cNvPr>
          <p:cNvSpPr/>
          <p:nvPr/>
        </p:nvSpPr>
        <p:spPr>
          <a:xfrm>
            <a:off x="5960125" y="6242527"/>
            <a:ext cx="57838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400" dirty="0"/>
              <a:t>http://www.esa.int/spaceinimages/Images/2016/05/Sea-level_variations_from_Sentinel-3A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B9A452-AEB0-4992-993F-AADC19F2D9D1}"/>
              </a:ext>
            </a:extLst>
          </p:cNvPr>
          <p:cNvSpPr/>
          <p:nvPr/>
        </p:nvSpPr>
        <p:spPr>
          <a:xfrm>
            <a:off x="113926" y="6353321"/>
            <a:ext cx="56258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/>
              <a:t>https://www.star.nesdis.noaa.gov/socd/lsa/AltBathy/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67AA3BD-DB67-6245-92C9-CF5A9082DA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517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257"/>
    </mc:Choice>
    <mc:Fallback>
      <p:transition spd="slow" advTm="442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1100C2-2420-4FE2-8A94-C54EC9860C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351" y="190500"/>
            <a:ext cx="8610600" cy="6477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E73D7CE-A4BC-450B-9E66-45D9F9CB35DA}"/>
              </a:ext>
            </a:extLst>
          </p:cNvPr>
          <p:cNvSpPr/>
          <p:nvPr/>
        </p:nvSpPr>
        <p:spPr>
          <a:xfrm>
            <a:off x="9727894" y="2307900"/>
            <a:ext cx="225669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/>
              <a:t>https://www.star.nesdis.noaa.gov/socd/lsa/AltBathy/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0860F08-3195-4CD7-9F42-EA2D371D8048}"/>
              </a:ext>
            </a:extLst>
          </p:cNvPr>
          <p:cNvSpPr/>
          <p:nvPr/>
        </p:nvSpPr>
        <p:spPr>
          <a:xfrm>
            <a:off x="9727894" y="3982464"/>
            <a:ext cx="213727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/>
              <a:t>https://podaac.jpl.nasa.gov/OceanSurfaceTopography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09992D6-D67C-CF40-AFFA-A970B5A6E6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8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756"/>
    </mc:Choice>
    <mc:Fallback>
      <p:transition spd="slow" advTm="1137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BB0AA-F4FE-0A4E-A855-893E12DE3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Ocean temperatures, salinity &amp; currents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616F3-CD6B-C749-87E0-58FDF5F19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7014" y="6204608"/>
            <a:ext cx="10515600" cy="304973"/>
          </a:xfrm>
        </p:spPr>
        <p:txBody>
          <a:bodyPr>
            <a:normAutofit/>
          </a:bodyPr>
          <a:lstStyle/>
          <a:p>
            <a:pPr algn="ctr"/>
            <a:r>
              <a:rPr lang="en-US" sz="1400" dirty="0"/>
              <a:t>https://oceanservice.noaa.gov/facts/satellites-ocean.html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0829B5-2F3A-465E-A97E-2F5AE212FE0B}"/>
              </a:ext>
            </a:extLst>
          </p:cNvPr>
          <p:cNvSpPr txBox="1"/>
          <p:nvPr/>
        </p:nvSpPr>
        <p:spPr>
          <a:xfrm>
            <a:off x="517793" y="1690688"/>
            <a:ext cx="11204153" cy="466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Satellite </a:t>
            </a:r>
            <a:r>
              <a:rPr lang="en-IN" sz="2000" dirty="0"/>
              <a:t>microwave radiometers, infrared (IR) radiometers measure sea surface temperature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Salinity is estimated by measuring the blackbody radiation of the sea surface.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Radar altimetry measures sea-surface topography, and is used to derive estimates of geostrophic currents over a period of about 10 days.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To improve the accuracy and to validate estimates of ocean currents from ocean models, it is important to combine satellite observations with </a:t>
            </a:r>
            <a:r>
              <a:rPr lang="en-US" sz="2000" i="1" dirty="0"/>
              <a:t>in situ</a:t>
            </a:r>
            <a:r>
              <a:rPr lang="en-US" sz="2000" dirty="0"/>
              <a:t> data sources provided by drifting buoys and ships.</a:t>
            </a:r>
            <a:endParaRPr lang="en-IN" sz="2000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 Radiometry measurements are used to derive ocean </a:t>
            </a:r>
            <a:r>
              <a:rPr lang="en-US" sz="2000" dirty="0" err="1"/>
              <a:t>colour</a:t>
            </a:r>
            <a:r>
              <a:rPr lang="en-US" sz="2000" dirty="0"/>
              <a:t>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W</a:t>
            </a:r>
            <a:r>
              <a:rPr lang="en-IN" sz="2000" dirty="0"/>
              <a:t>ide spatial range and temporally uniform, but not enough subsurface data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Satellite data must be supplemented with in situ buoy data especially in the case of ocean currents. </a:t>
            </a:r>
            <a:endParaRPr lang="en-IN" sz="2000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38D8B27-2BF6-F641-A23E-C97C896F7A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36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859"/>
    </mc:Choice>
    <mc:Fallback>
      <p:transition spd="slow" advTm="1858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278E-5BEE-DA48-9BEF-5F752A345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Satellite orbits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423DF9-4949-5E43-95D2-D9F7F3495560}"/>
              </a:ext>
            </a:extLst>
          </p:cNvPr>
          <p:cNvSpPr txBox="1"/>
          <p:nvPr/>
        </p:nvSpPr>
        <p:spPr>
          <a:xfrm>
            <a:off x="615036" y="2880509"/>
            <a:ext cx="405547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800" dirty="0"/>
              <a:t>Polar orbiting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800" dirty="0"/>
              <a:t>Geostationary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79593BA-E9C3-BD4E-BCFC-0C40181E80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713" y="446489"/>
            <a:ext cx="6228948" cy="6228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698F0BE-E3D5-6046-A869-1686C0A83F85}"/>
              </a:ext>
            </a:extLst>
          </p:cNvPr>
          <p:cNvSpPr/>
          <p:nvPr/>
        </p:nvSpPr>
        <p:spPr>
          <a:xfrm>
            <a:off x="262339" y="6150192"/>
            <a:ext cx="525378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https://</a:t>
            </a:r>
            <a:r>
              <a:rPr lang="en-US" sz="1400" dirty="0" err="1"/>
              <a:t>sos.noaa.gov</a:t>
            </a:r>
            <a:r>
              <a:rPr lang="en-US" sz="1400" dirty="0"/>
              <a:t>/</a:t>
            </a:r>
            <a:r>
              <a:rPr lang="en-US" sz="1400" dirty="0" err="1"/>
              <a:t>ftp_mirror</a:t>
            </a:r>
            <a:r>
              <a:rPr lang="en-US" sz="1400" dirty="0"/>
              <a:t>/atmosphere/</a:t>
            </a:r>
            <a:r>
              <a:rPr lang="en-US" sz="1400" dirty="0" err="1"/>
              <a:t>aqua_swath</a:t>
            </a:r>
            <a:r>
              <a:rPr lang="en-US" sz="1400" dirty="0"/>
              <a:t>/media/</a:t>
            </a:r>
            <a:r>
              <a:rPr lang="en-US" sz="1400" dirty="0" err="1"/>
              <a:t>thumbnail_big.jpg</a:t>
            </a:r>
            <a:endParaRPr lang="en-US" sz="14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7452C81-B67D-4944-BFA1-E36309B2E2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5299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024"/>
    </mc:Choice>
    <mc:Fallback>
      <p:transition spd="slow" advTm="970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0FFF806C-82AC-AF44-8C2E-62CCCF2A1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260" y="114338"/>
            <a:ext cx="8023811" cy="6686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53FFFCD-6764-7E49-B421-C81D93E0798B}"/>
              </a:ext>
            </a:extLst>
          </p:cNvPr>
          <p:cNvSpPr/>
          <p:nvPr/>
        </p:nvSpPr>
        <p:spPr>
          <a:xfrm>
            <a:off x="8929687" y="1468785"/>
            <a:ext cx="298608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2000" dirty="0">
                <a:solidFill>
                  <a:srgbClr val="202122"/>
                </a:solidFill>
                <a:latin typeface="Arial" panose="020B0604020202020204" pitchFamily="34" charset="0"/>
              </a:rPr>
              <a:t>NASA / NOAA GOES-13 satellite image showing Hurricane Irene on August 25, 11:02 UTC.</a:t>
            </a:r>
            <a:endParaRPr lang="en-US" sz="2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EC5979-98EA-A342-96DA-E5E9DF579CB5}"/>
              </a:ext>
            </a:extLst>
          </p:cNvPr>
          <p:cNvSpPr/>
          <p:nvPr/>
        </p:nvSpPr>
        <p:spPr>
          <a:xfrm>
            <a:off x="8820208" y="5774225"/>
            <a:ext cx="320504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https://</a:t>
            </a:r>
            <a:r>
              <a:rPr lang="en-US" dirty="0" err="1"/>
              <a:t>www.flickr.com</a:t>
            </a:r>
            <a:r>
              <a:rPr lang="en-US" dirty="0"/>
              <a:t>/photos/</a:t>
            </a:r>
            <a:r>
              <a:rPr lang="en-US" dirty="0" err="1"/>
              <a:t>gsfc</a:t>
            </a:r>
            <a:r>
              <a:rPr lang="en-US" dirty="0"/>
              <a:t>/6079550294/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6B976D1-4DBB-414F-B5EE-6C5E46E97A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735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154"/>
    </mc:Choice>
    <mc:Fallback>
      <p:transition spd="slow" advTm="811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</TotalTime>
  <Words>448</Words>
  <Application>Microsoft Macintosh PowerPoint</Application>
  <PresentationFormat>Widescreen</PresentationFormat>
  <Paragraphs>39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Satellite era observations</vt:lpstr>
      <vt:lpstr>Satellite era</vt:lpstr>
      <vt:lpstr>Satellite data</vt:lpstr>
      <vt:lpstr>Radar</vt:lpstr>
      <vt:lpstr>PowerPoint Presentation</vt:lpstr>
      <vt:lpstr>Ocean temperatures, salinity &amp; currents</vt:lpstr>
      <vt:lpstr>Satellite orbits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Satellite oceanography</dc:title>
  <dc:creator>ADITI DESHPANDE</dc:creator>
  <cp:lastModifiedBy>ADITI DESHPANDE</cp:lastModifiedBy>
  <cp:revision>34</cp:revision>
  <dcterms:created xsi:type="dcterms:W3CDTF">2021-04-04T14:57:46Z</dcterms:created>
  <dcterms:modified xsi:type="dcterms:W3CDTF">2021-04-06T15:00:42Z</dcterms:modified>
</cp:coreProperties>
</file>

<file path=docProps/thumbnail.jpeg>
</file>